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openxmlformats-officedocument.presentationml.handoutMaster+xml" PartName="/ppt/handoutMasters/handoutMaster1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350" r:id="rId3"/>
    <p:sldId id="314" r:id="rId5"/>
    <p:sldId id="265" r:id="rId6"/>
    <p:sldId id="285" r:id="rId7"/>
    <p:sldId id="279" r:id="rId8"/>
    <p:sldId id="305" r:id="rId9"/>
    <p:sldId id="289" r:id="rId10"/>
    <p:sldId id="264" r:id="rId11"/>
    <p:sldId id="291" r:id="rId12"/>
    <p:sldId id="326" r:id="rId13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5CE"/>
    <a:srgbClr val="FDC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1" d="100"/>
        <a:sy n="41" d="100"/>
      </p:scale>
      <p:origin x="0" y="-9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7CBE7-B244-49F7-8BCD-864BA1BF9416}" type="datetimeFigureOut">
              <a:rPr lang="id-ID" smtClean="0"/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d-ID" smtClean="0"/>
              <a:t>www.yourcompany.com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98FAC-B6C2-49AE-9D99-DC45DA8A8786}" type="slidenum">
              <a:rPr lang="id-ID" smtClean="0"/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6B0E4CF4-1B7A-4690-AD00-7CC9682B2343}" type="datetimeFigureOut">
              <a:rPr lang="id-ID" smtClean="0"/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id-ID" smtClean="0"/>
              <a:t>www.yourcompany.com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E2F0D1B2-747D-4401-B51B-6B548C845F7D}" type="slidenum">
              <a:rPr lang="id-ID" smtClean="0"/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2ED3-9BE4-40C9-8BE5-AFDE5C325F1C}" type="datetime1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0C633-4F3C-4479-9B1B-A7840ED40BF6}" type="datetime1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6093-C48D-42BC-B74D-514315F58F4F}" type="datetime1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18C5-8D74-4344-9C59-C1B67F8C4888}" type="datetime1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25F67-2E38-4878-BBBC-07F1A46F132C}" type="datetime1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0DE1-F132-4241-9297-284CEB501F96}" type="datetime1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316F-96BD-4358-8377-3286593A3293}" type="datetime1">
              <a:rPr lang="id-ID" smtClean="0"/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52B7-0B11-4E53-9835-CD1A60C6BEE8}" type="datetime1">
              <a:rPr lang="id-ID" smtClean="0"/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3FDC-171D-4C0A-963D-C876045557CB}" type="datetime1">
              <a:rPr lang="id-ID" smtClean="0"/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1E5BE-9630-48ED-932C-951D4C824546}" type="datetime1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B6CD2-1821-4434-9ECC-8C6D71DA227C}" type="datetime1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B6C0BFBC-CAF1-4E0E-869A-7925E38BB599}" type="datetime1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jpeg"/><Relationship Id="rId3" Type="http://schemas.openxmlformats.org/officeDocument/2006/relationships/image" Target="../media/image9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jpeg"/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16.jpeg"/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49483" y="2123239"/>
            <a:ext cx="2293034" cy="4023608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18319" y="2412801"/>
            <a:ext cx="1800000" cy="3158477"/>
          </a:xfrm>
          <a:prstGeom prst="rect">
            <a:avLst/>
          </a:prstGeom>
          <a:blipFill dpi="0" rotWithShape="1">
            <a:blip r:embed="rId2"/>
            <a:srcRect/>
            <a:stretch>
              <a:fillRect l="-10000" r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73681" y="2412801"/>
            <a:ext cx="1800000" cy="315847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94121" y="2624233"/>
            <a:ext cx="1440000" cy="2526781"/>
          </a:xfrm>
          <a:prstGeom prst="rect">
            <a:avLst/>
          </a:prstGeom>
          <a:blipFill dpi="0" rotWithShape="1">
            <a:blip r:embed="rId4"/>
            <a:srcRect/>
            <a:stretch>
              <a:fillRect l="-20000" t="-2003" r="-20000" b="-20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7879" y="2624233"/>
            <a:ext cx="1440000" cy="2526781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id-ID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43776" y="808790"/>
            <a:ext cx="490317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id-ID" sz="4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极简风格作品集</a:t>
            </a:r>
            <a:endParaRPr lang="zh-CN" altLang="id-ID" sz="44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722121" y="2498704"/>
            <a:ext cx="1584000" cy="277946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85879" y="2498704"/>
            <a:ext cx="1584000" cy="277946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46319" y="2287273"/>
            <a:ext cx="1944000" cy="341115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01681" y="2287273"/>
            <a:ext cx="1944000" cy="341115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83171" y="1997613"/>
            <a:ext cx="2437200" cy="42765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14" grpId="0" bldLvl="0" animBg="1"/>
      <p:bldP spid="7" grpId="0" bldLvl="0" animBg="1"/>
      <p:bldP spid="16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4755" y="685800"/>
            <a:ext cx="86004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id-ID" sz="7200" spc="1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谢谢你的浏览</a:t>
            </a:r>
            <a:endParaRPr lang="zh-CN" altLang="id-ID" sz="7200" spc="100" dirty="0">
              <a:solidFill>
                <a:schemeClr val="bg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97636" y="835333"/>
            <a:ext cx="0" cy="900007"/>
          </a:xfrm>
          <a:prstGeom prst="line">
            <a:avLst/>
          </a:prstGeom>
          <a:ln w="508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28800" y="327600"/>
            <a:ext cx="11534400" cy="620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4965" y="604878"/>
            <a:ext cx="259079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目录页面</a:t>
            </a:r>
            <a:endParaRPr lang="zh-CN" altLang="en-US" sz="44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3960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 l="-9091" r="-90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5480693" y="4868570"/>
            <a:ext cx="1" cy="6103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80693" y="2457387"/>
            <a:ext cx="1" cy="6103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480693" y="3646933"/>
            <a:ext cx="1" cy="6103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25227" y="2349946"/>
            <a:ext cx="79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25228" y="3533347"/>
            <a:ext cx="79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17805" y="4757392"/>
            <a:ext cx="79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8546714" y="4868570"/>
            <a:ext cx="1" cy="6103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546714" y="2457387"/>
            <a:ext cx="1" cy="6103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546714" y="3646933"/>
            <a:ext cx="1" cy="6103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091248" y="2349946"/>
            <a:ext cx="79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91249" y="3533347"/>
            <a:ext cx="79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083826" y="4757392"/>
            <a:ext cx="79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98944" y="2600989"/>
            <a:ext cx="16209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填写你的小标题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599514" y="5005935"/>
            <a:ext cx="16209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填写你的小标题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98944" y="3675119"/>
            <a:ext cx="16209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填写你的小标题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664965" y="2482756"/>
            <a:ext cx="16209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填写你的小标题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664965" y="4890518"/>
            <a:ext cx="16209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填写你的小标题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664965" y="3794957"/>
            <a:ext cx="16209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填写你的小标题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328246" y="327073"/>
            <a:ext cx="11535508" cy="6203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86235" y="619019"/>
            <a:ext cx="347471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id-ID" sz="4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极简作品集</a:t>
            </a:r>
            <a:endParaRPr lang="zh-CN" altLang="id-ID" sz="44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22364" y="2025746"/>
            <a:ext cx="4159494" cy="1759786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62324" y="2215271"/>
            <a:ext cx="3839533" cy="1439825"/>
          </a:xfrm>
          <a:prstGeom prst="rect">
            <a:avLst/>
          </a:prstGeom>
          <a:blipFill rotWithShape="1">
            <a:blip r:embed="rId1"/>
            <a:stretch>
              <a:fillRect t="-28000" b="-89000"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22364" y="4334605"/>
            <a:ext cx="4159494" cy="1759786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62324" y="4514605"/>
            <a:ext cx="3839533" cy="1439825"/>
          </a:xfrm>
          <a:prstGeom prst="rect">
            <a:avLst/>
          </a:prstGeom>
          <a:blipFill rotWithShape="1">
            <a:blip r:embed="rId2"/>
            <a:stretch>
              <a:fillRect t="-28000" b="-99000"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7945" y="2035618"/>
            <a:ext cx="4159494" cy="1759786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47905" y="2215618"/>
            <a:ext cx="3839533" cy="1439825"/>
          </a:xfrm>
          <a:prstGeom prst="rect">
            <a:avLst/>
          </a:prstGeom>
          <a:blipFill rotWithShape="1">
            <a:blip r:embed="rId3"/>
            <a:stretch>
              <a:fillRect t="-84000" b="-84000"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07945" y="4334605"/>
            <a:ext cx="4159494" cy="1759786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47905" y="4514605"/>
            <a:ext cx="3839533" cy="1439825"/>
          </a:xfrm>
          <a:prstGeom prst="rect">
            <a:avLst/>
          </a:prstGeom>
          <a:blipFill dpi="0" rotWithShape="1">
            <a:blip r:embed="rId4"/>
            <a:srcRect/>
            <a:stretch>
              <a:fillRect t="-28000" b="-99000"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val 2"/>
          <p:cNvSpPr/>
          <p:nvPr/>
        </p:nvSpPr>
        <p:spPr>
          <a:xfrm>
            <a:off x="1005841" y="1719095"/>
            <a:ext cx="633046" cy="63304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391422" y="1716210"/>
            <a:ext cx="633046" cy="63304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005841" y="4007736"/>
            <a:ext cx="633046" cy="63304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391422" y="4007736"/>
            <a:ext cx="633046" cy="63304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50839" y="1772502"/>
            <a:ext cx="407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43683" y="4037933"/>
            <a:ext cx="407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15196" y="1756481"/>
            <a:ext cx="407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04320" y="4050657"/>
            <a:ext cx="407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0" grpId="0" bldLvl="0" animBg="1"/>
      <p:bldP spid="24" grpId="0" bldLvl="0" animBg="1"/>
      <p:bldP spid="2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8800" y="327600"/>
            <a:ext cx="11534400" cy="620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52740" y="605155"/>
            <a:ext cx="33274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id-ID" sz="4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极简作品集</a:t>
            </a:r>
            <a:endParaRPr lang="id-ID" sz="44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9043" y="1994433"/>
            <a:ext cx="1800000" cy="1800000"/>
          </a:xfrm>
          <a:prstGeom prst="rect">
            <a:avLst/>
          </a:prstGeom>
          <a:blipFill dpi="0" rotWithShape="1">
            <a:blip r:embed="rId1"/>
            <a:srcRect/>
            <a:stretch>
              <a:fillRect t="-30000" b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16509" y="1994433"/>
            <a:ext cx="1800000" cy="1800000"/>
          </a:xfrm>
          <a:prstGeom prst="rect">
            <a:avLst/>
          </a:prstGeom>
          <a:blipFill dpi="0" rotWithShape="1">
            <a:blip r:embed="rId2"/>
            <a:srcRect/>
            <a:stretch>
              <a:fillRect l="-48000" t="-13000" r="-48000" b="-1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07718" y="4262416"/>
            <a:ext cx="1800000" cy="1800000"/>
          </a:xfrm>
          <a:prstGeom prst="rect">
            <a:avLst/>
          </a:prstGeom>
          <a:blipFill dpi="0" rotWithShape="1">
            <a:blip r:embed="rId3"/>
            <a:srcRect/>
            <a:stretch>
              <a:fillRect l="-21000" r="-2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74083" y="1994433"/>
            <a:ext cx="214082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填写你的小标题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添加你的文本内容在这里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67812" y="4262416"/>
            <a:ext cx="201304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填写你的小标题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添加你的文本内容在这里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18270" y="1994535"/>
            <a:ext cx="21094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填写你的小标题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添加你的文本内容在这里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rot="5400000">
            <a:off x="3036704" y="1554727"/>
            <a:ext cx="0" cy="118800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8173091" y="1554727"/>
            <a:ext cx="0" cy="118800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071824" y="3805623"/>
            <a:ext cx="0" cy="118800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616509" y="4262416"/>
            <a:ext cx="1800000" cy="1800000"/>
          </a:xfrm>
          <a:prstGeom prst="rect">
            <a:avLst/>
          </a:prstGeom>
          <a:blipFill dpi="0" rotWithShape="1">
            <a:blip r:embed="rId4"/>
            <a:srcRect/>
            <a:stretch>
              <a:fillRect l="-23000" r="-2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8180615" y="3805623"/>
            <a:ext cx="0" cy="118800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14159" y="4262416"/>
            <a:ext cx="21133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填写你的小标题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添加你的文本内容在这里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328800" y="327600"/>
            <a:ext cx="11534400" cy="620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21055" y="617509"/>
            <a:ext cx="614883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id-ID" sz="4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极简风格作品集</a:t>
            </a:r>
            <a:endParaRPr lang="zh-CN" altLang="id-ID" sz="44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69143" y="1954951"/>
            <a:ext cx="2304004" cy="3517396"/>
            <a:chOff x="1505243" y="2725617"/>
            <a:chExt cx="1716259" cy="2620118"/>
          </a:xfrm>
        </p:grpSpPr>
        <p:sp>
          <p:nvSpPr>
            <p:cNvPr id="2" name="Rectangle 1"/>
            <p:cNvSpPr/>
            <p:nvPr/>
          </p:nvSpPr>
          <p:spPr>
            <a:xfrm>
              <a:off x="1505243" y="2725617"/>
              <a:ext cx="1716259" cy="262011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684772" y="2897070"/>
              <a:ext cx="1357200" cy="2260800"/>
            </a:xfrm>
            <a:prstGeom prst="rect">
              <a:avLst/>
            </a:prstGeom>
            <a:blipFill>
              <a:blip r:embed="rId1"/>
              <a:srcRect/>
              <a:stretch>
                <a:fillRect l="-98783" t="-59304" r="-98783" b="-59304"/>
              </a:stretch>
            </a:blip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698985" y="5784690"/>
            <a:ext cx="104431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id-ID" sz="1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</a:t>
            </a:r>
            <a:endParaRPr lang="zh-CN" altLang="id-ID" sz="1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id-ID" sz="1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小标题</a:t>
            </a:r>
            <a:endParaRPr lang="en-US" altLang="id-ID" sz="1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283908" y="5784691"/>
            <a:ext cx="104431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id-ID" sz="1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</a:t>
            </a:r>
            <a:endParaRPr lang="zh-CN" altLang="id-ID" sz="1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id-ID" sz="1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小标题</a:t>
            </a:r>
            <a:endParaRPr lang="id-ID" sz="1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828920" y="5784690"/>
            <a:ext cx="104431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id-ID" sz="1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</a:t>
            </a:r>
            <a:endParaRPr lang="zh-CN" altLang="id-ID" sz="1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id-ID" sz="1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小标题</a:t>
            </a:r>
            <a:endParaRPr lang="id-ID" sz="1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447938" y="5772380"/>
            <a:ext cx="104431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id-ID" sz="1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</a:t>
            </a:r>
            <a:endParaRPr lang="zh-CN" altLang="id-ID" sz="1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id-ID" sz="1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小标题</a:t>
            </a:r>
            <a:endParaRPr lang="id-ID" sz="1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818096" y="1954951"/>
            <a:ext cx="2304004" cy="3517396"/>
            <a:chOff x="1505243" y="2725617"/>
            <a:chExt cx="1716259" cy="2620118"/>
          </a:xfrm>
        </p:grpSpPr>
        <p:sp>
          <p:nvSpPr>
            <p:cNvPr id="19" name="Rectangle 18"/>
            <p:cNvSpPr/>
            <p:nvPr/>
          </p:nvSpPr>
          <p:spPr>
            <a:xfrm>
              <a:off x="1505243" y="2725617"/>
              <a:ext cx="1716259" cy="262011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84772" y="2897070"/>
              <a:ext cx="1357200" cy="2260800"/>
            </a:xfrm>
            <a:prstGeom prst="rect">
              <a:avLst/>
            </a:prstGeom>
            <a:blipFill>
              <a:blip r:embed="rId2"/>
              <a:srcRect/>
              <a:stretch>
                <a:fillRect l="-98783" t="-59304" r="-98783" b="-59304"/>
              </a:stretch>
            </a:blip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54064" y="1954951"/>
            <a:ext cx="2304004" cy="3517396"/>
            <a:chOff x="1505243" y="2725617"/>
            <a:chExt cx="1716259" cy="2620118"/>
          </a:xfrm>
        </p:grpSpPr>
        <p:sp>
          <p:nvSpPr>
            <p:cNvPr id="22" name="Rectangle 21"/>
            <p:cNvSpPr/>
            <p:nvPr/>
          </p:nvSpPr>
          <p:spPr>
            <a:xfrm>
              <a:off x="1505243" y="2725617"/>
              <a:ext cx="1716259" cy="262011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684772" y="2897070"/>
              <a:ext cx="1357200" cy="2260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r="-106000"/>
              </a:stretch>
            </a:blip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99078" y="1954951"/>
            <a:ext cx="2304004" cy="3517396"/>
            <a:chOff x="1505243" y="2725617"/>
            <a:chExt cx="1716259" cy="2620118"/>
          </a:xfrm>
        </p:grpSpPr>
        <p:sp>
          <p:nvSpPr>
            <p:cNvPr id="25" name="Rectangle 24"/>
            <p:cNvSpPr/>
            <p:nvPr/>
          </p:nvSpPr>
          <p:spPr>
            <a:xfrm>
              <a:off x="1505243" y="2725617"/>
              <a:ext cx="1716259" cy="262011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684772" y="2897070"/>
              <a:ext cx="1357200" cy="22608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767997" y="604878"/>
            <a:ext cx="2590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spc="1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contact</a:t>
            </a:r>
            <a:endParaRPr lang="id-ID" sz="44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Flowchart: Manual Input 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2000 h 10000"/>
              <a:gd name="connsiteX1-3" fmla="*/ 10000 w 10000"/>
              <a:gd name="connsiteY1-4" fmla="*/ 0 h 10000"/>
              <a:gd name="connsiteX2-5" fmla="*/ 10000 w 10000"/>
              <a:gd name="connsiteY2-6" fmla="*/ 4759 h 10000"/>
              <a:gd name="connsiteX3-7" fmla="*/ 0 w 10000"/>
              <a:gd name="connsiteY3-8" fmla="*/ 10000 h 10000"/>
              <a:gd name="connsiteX4-9" fmla="*/ 0 w 10000"/>
              <a:gd name="connsiteY4-10" fmla="*/ 2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2000"/>
                </a:moveTo>
                <a:lnTo>
                  <a:pt x="10000" y="0"/>
                </a:lnTo>
                <a:lnTo>
                  <a:pt x="10000" y="4759"/>
                </a:lnTo>
                <a:lnTo>
                  <a:pt x="0" y="10000"/>
                </a:lnTo>
                <a:lnTo>
                  <a:pt x="0" y="2000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 t="-82000" b="-4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9805" y="605155"/>
            <a:ext cx="338391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id-ID" sz="4400" spc="1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极简</a:t>
            </a:r>
            <a:endParaRPr lang="zh-CN" altLang="id-ID" sz="4400" spc="1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id-ID" sz="4400" spc="1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作品集</a:t>
            </a:r>
            <a:endParaRPr lang="zh-CN" altLang="id-ID" sz="4400" spc="1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1" y="5598430"/>
            <a:ext cx="5139684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id-ID" sz="1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填写你的文本信息，添加你的文本内容在这里</a:t>
            </a:r>
            <a:endParaRPr lang="zh-CN" altLang="id-ID" sz="1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62314" y="5080036"/>
            <a:ext cx="3273371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id-ID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填写你的小标题</a:t>
            </a:r>
            <a:endParaRPr lang="zh-CN" altLang="id-ID" sz="14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flipV="1">
            <a:off x="1531185" y="0"/>
            <a:ext cx="10660815" cy="5195455"/>
          </a:xfrm>
          <a:prstGeom prst="triangle">
            <a:avLst>
              <a:gd name="adj" fmla="val 1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857" y="596065"/>
            <a:ext cx="4903177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id-ID" sz="4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极简</a:t>
            </a:r>
            <a:endParaRPr lang="zh-CN" altLang="id-ID" sz="44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id-ID" sz="4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作品集</a:t>
            </a:r>
            <a:endParaRPr lang="zh-CN" altLang="id-ID" sz="44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1692" y="2715065"/>
            <a:ext cx="2532184" cy="4142935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03330" y="3429000"/>
            <a:ext cx="2078824" cy="3425320"/>
          </a:xfrm>
          <a:prstGeom prst="rect">
            <a:avLst/>
          </a:prstGeom>
          <a:blipFill dpi="0" rotWithShape="1">
            <a:blip r:embed="rId2"/>
            <a:srcRect/>
            <a:stretch>
              <a:fillRect l="-10611" t="-6228" r="-10611" b="-62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01607" y="2011680"/>
            <a:ext cx="2754017" cy="4853356"/>
          </a:xfrm>
          <a:prstGeom prst="rect">
            <a:avLst/>
          </a:prstGeom>
          <a:blipFill dpi="0" rotWithShape="1">
            <a:blip r:embed="rId3"/>
            <a:srcRect/>
            <a:stretch>
              <a:fillRect l="-8823" r="-88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75077" y="3429000"/>
            <a:ext cx="3183987" cy="3436036"/>
          </a:xfrm>
          <a:prstGeom prst="rect">
            <a:avLst/>
          </a:prstGeom>
          <a:blipFill dpi="0" rotWithShape="1">
            <a:blip r:embed="rId4"/>
            <a:srcRect/>
            <a:stretch>
              <a:fillRect t="-18626" b="-186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71855" y="816926"/>
            <a:ext cx="43963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id-ID" sz="1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添加你的文本内容，添加你的文本信息在这里</a:t>
            </a:r>
            <a:endParaRPr lang="zh-CN" altLang="id-ID" sz="10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10" grpId="0" bldLvl="0" animBg="1"/>
      <p:bldP spid="1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 rot="10800000" flipH="1">
            <a:off x="0" y="0"/>
            <a:ext cx="11505000" cy="6858000"/>
          </a:xfrm>
          <a:custGeom>
            <a:avLst/>
            <a:gdLst>
              <a:gd name="connsiteX0" fmla="*/ 0 w 9369083"/>
              <a:gd name="connsiteY0" fmla="*/ 6858000 h 6858000"/>
              <a:gd name="connsiteX1" fmla="*/ 1686382 w 9369083"/>
              <a:gd name="connsiteY1" fmla="*/ 0 h 6858000"/>
              <a:gd name="connsiteX2" fmla="*/ 9369083 w 9369083"/>
              <a:gd name="connsiteY2" fmla="*/ 0 h 6858000"/>
              <a:gd name="connsiteX3" fmla="*/ 7682701 w 9369083"/>
              <a:gd name="connsiteY3" fmla="*/ 6858000 h 6858000"/>
              <a:gd name="connsiteX4" fmla="*/ 0 w 9369083"/>
              <a:gd name="connsiteY4" fmla="*/ 6858000 h 6858000"/>
              <a:gd name="connsiteX0-1" fmla="*/ 1741 w 9370824"/>
              <a:gd name="connsiteY0-2" fmla="*/ 6858000 h 6858000"/>
              <a:gd name="connsiteX1-3" fmla="*/ 0 w 9370824"/>
              <a:gd name="connsiteY1-4" fmla="*/ 0 h 6858000"/>
              <a:gd name="connsiteX2-5" fmla="*/ 9370824 w 9370824"/>
              <a:gd name="connsiteY2-6" fmla="*/ 0 h 6858000"/>
              <a:gd name="connsiteX3-7" fmla="*/ 7684442 w 9370824"/>
              <a:gd name="connsiteY3-8" fmla="*/ 6858000 h 6858000"/>
              <a:gd name="connsiteX4-9" fmla="*/ 1741 w 9370824"/>
              <a:gd name="connsiteY4-10" fmla="*/ 6858000 h 6858000"/>
              <a:gd name="connsiteX0-11" fmla="*/ 1741 w 11537248"/>
              <a:gd name="connsiteY0-12" fmla="*/ 6858000 h 6858000"/>
              <a:gd name="connsiteX1-13" fmla="*/ 0 w 11537248"/>
              <a:gd name="connsiteY1-14" fmla="*/ 0 h 6858000"/>
              <a:gd name="connsiteX2-15" fmla="*/ 11537248 w 11537248"/>
              <a:gd name="connsiteY2-16" fmla="*/ 14068 h 6858000"/>
              <a:gd name="connsiteX3-17" fmla="*/ 7684442 w 11537248"/>
              <a:gd name="connsiteY3-18" fmla="*/ 6858000 h 6858000"/>
              <a:gd name="connsiteX4-19" fmla="*/ 1741 w 11537248"/>
              <a:gd name="connsiteY4-20" fmla="*/ 6858000 h 6858000"/>
              <a:gd name="connsiteX0-21" fmla="*/ 1741 w 11537248"/>
              <a:gd name="connsiteY0-22" fmla="*/ 6858000 h 6858000"/>
              <a:gd name="connsiteX1-23" fmla="*/ 0 w 11537248"/>
              <a:gd name="connsiteY1-24" fmla="*/ 0 h 6858000"/>
              <a:gd name="connsiteX2-25" fmla="*/ 11537248 w 11537248"/>
              <a:gd name="connsiteY2-26" fmla="*/ 0 h 6858000"/>
              <a:gd name="connsiteX3-27" fmla="*/ 7684442 w 11537248"/>
              <a:gd name="connsiteY3-28" fmla="*/ 6858000 h 6858000"/>
              <a:gd name="connsiteX4-29" fmla="*/ 1741 w 11537248"/>
              <a:gd name="connsiteY4-30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37248" h="6858000">
                <a:moveTo>
                  <a:pt x="1741" y="6858000"/>
                </a:moveTo>
                <a:cubicBezTo>
                  <a:pt x="1161" y="4572000"/>
                  <a:pt x="580" y="2286000"/>
                  <a:pt x="0" y="0"/>
                </a:cubicBezTo>
                <a:lnTo>
                  <a:pt x="11537248" y="0"/>
                </a:lnTo>
                <a:lnTo>
                  <a:pt x="7684442" y="6858000"/>
                </a:lnTo>
                <a:lnTo>
                  <a:pt x="1741" y="6858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86235" y="619019"/>
            <a:ext cx="347471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id-ID" sz="4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极简作品</a:t>
            </a:r>
            <a:endParaRPr lang="zh-CN" altLang="id-ID" sz="44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3390" y="2715065"/>
            <a:ext cx="5064369" cy="340203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520" y="1999245"/>
            <a:ext cx="1005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600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id-ID" sz="96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01080" y="2715065"/>
            <a:ext cx="5061715" cy="340203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1079" y="1972205"/>
            <a:ext cx="1005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id-ID" sz="96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00663" y="1999245"/>
            <a:ext cx="3967085" cy="4858756"/>
          </a:xfrm>
          <a:prstGeom prst="rect">
            <a:avLst/>
          </a:prstGeom>
          <a:blipFill rotWithShape="1">
            <a:blip r:embed="rId1"/>
            <a:srcRect/>
            <a:stretch>
              <a:fillRect t="-5570" b="-55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52203" y="1986705"/>
            <a:ext cx="3967085" cy="4858756"/>
          </a:xfrm>
          <a:prstGeom prst="rect">
            <a:avLst/>
          </a:prstGeom>
          <a:blipFill rotWithShape="1">
            <a:blip r:embed="rId2"/>
            <a:srcRect/>
            <a:stretch>
              <a:fillRect t="-5570" b="-55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49483" y="2282483"/>
            <a:ext cx="2293034" cy="2293034"/>
          </a:xfrm>
          <a:prstGeom prst="rect">
            <a:avLst/>
          </a:prstGeom>
          <a:blipFill dpi="0" rotWithShape="1">
            <a:blip r:embed="rId1"/>
            <a:srcRect/>
            <a:stretch>
              <a:fillRect l="-59898" t="-34779" r="-59898" b="-347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18319" y="2529000"/>
            <a:ext cx="1800000" cy="1800000"/>
          </a:xfrm>
          <a:prstGeom prst="rect">
            <a:avLst/>
          </a:prstGeom>
          <a:blipFill rotWithShape="1">
            <a:blip r:embed="rId2"/>
            <a:srcRect/>
            <a:stretch>
              <a:fillRect t="-30000" b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2773681" y="2529000"/>
            <a:ext cx="1800000" cy="1800000"/>
          </a:xfrm>
          <a:prstGeom prst="rect">
            <a:avLst/>
          </a:prstGeom>
          <a:blipFill rotWithShape="1">
            <a:blip r:embed="rId3"/>
            <a:srcRect/>
            <a:stretch>
              <a:fillRect t="-55000" b="-5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94121" y="2709000"/>
            <a:ext cx="1440000" cy="1440000"/>
          </a:xfrm>
          <a:prstGeom prst="rect">
            <a:avLst/>
          </a:prstGeom>
          <a:blipFill dpi="0" rotWithShape="1">
            <a:blip r:embed="rId4"/>
            <a:srcRect/>
            <a:stretch>
              <a:fillRect t="-37500" b="-375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7879" y="2709000"/>
            <a:ext cx="1440000" cy="1440000"/>
          </a:xfrm>
          <a:prstGeom prst="rect">
            <a:avLst/>
          </a:prstGeom>
          <a:blipFill dpi="0" rotWithShape="1">
            <a:blip r:embed="rId5"/>
            <a:srcRect/>
            <a:stretch>
              <a:fillRect t="-50000" b="-5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id-ID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44411" y="596065"/>
            <a:ext cx="490317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id-ID" sz="4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极简风格作品集</a:t>
            </a:r>
            <a:endParaRPr lang="zh-CN" altLang="id-ID" sz="44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8800" y="5618185"/>
            <a:ext cx="1081440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id-ID" sz="1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添加你的文本内容在这里</a:t>
            </a:r>
            <a:endParaRPr lang="zh-CN" altLang="id-ID" sz="1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722121" y="2637000"/>
            <a:ext cx="1584000" cy="1584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85879" y="2637000"/>
            <a:ext cx="1584000" cy="1584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46319" y="2457000"/>
            <a:ext cx="1944000" cy="1944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01681" y="2457000"/>
            <a:ext cx="1944000" cy="1944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83171" y="2210400"/>
            <a:ext cx="2437200" cy="24372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14" grpId="0" bldLvl="0" animBg="1"/>
      <p:bldP spid="7" grpId="0" bldLvl="0" animBg="1"/>
      <p:bldP spid="16" grpId="0" bldLvl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</Words>
  <Application>WPS 演示</Application>
  <PresentationFormat>Widescreen</PresentationFormat>
  <Paragraphs>96</Paragraphs>
  <Slides>10</Slides>
  <Notes>89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宋体</vt:lpstr>
      <vt:lpstr>Wingdings</vt:lpstr>
      <vt:lpstr>Bebas</vt:lpstr>
      <vt:lpstr>Open Sans</vt:lpstr>
      <vt:lpstr>微软雅黑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果酱</cp:lastModifiedBy>
  <cp:revision>7</cp:revision>
  <dcterms:created xsi:type="dcterms:W3CDTF">2018-10-23T07:19:24Z</dcterms:created>
  <dcterms:modified xsi:type="dcterms:W3CDTF">2018-10-23T07:28:37Z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  <property fmtid="{D5CDD505-2E9C-101B-9397-08002B2CF9AE}" pid="3" name="KSOTemplateUUID">
    <vt:lpwstr>v1.0_mb_0Mysf5PpPrEajmeZR1YDow==</vt:lpwstr>
  </property>
</Properties>
</file>